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"/>
  </p:notesMasterIdLst>
  <p:sldIdLst>
    <p:sldId id="257" r:id="rId2"/>
    <p:sldId id="260" r:id="rId3"/>
  </p:sldIdLst>
  <p:sldSz cx="6858000" cy="9144000" type="screen4x3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9" d="100"/>
          <a:sy n="99" d="100"/>
        </p:scale>
        <p:origin x="1048" y="-152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3343" tIns="46671" rIns="93343" bIns="4667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6" cy="496967"/>
          </a:xfrm>
          <a:prstGeom prst="rect">
            <a:avLst/>
          </a:prstGeom>
        </p:spPr>
        <p:txBody>
          <a:bodyPr vert="horz" lIns="93343" tIns="46671" rIns="93343" bIns="46671" rtlCol="0"/>
          <a:lstStyle>
            <a:lvl1pPr algn="r">
              <a:defRPr sz="1200"/>
            </a:lvl1pPr>
          </a:lstStyle>
          <a:p>
            <a:fld id="{27CD089D-85B2-4458-8609-C9D14D8C497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006600" y="746125"/>
            <a:ext cx="27940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43" tIns="46671" rIns="93343" bIns="46671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3343" tIns="46671" rIns="93343" bIns="46671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3343" tIns="46671" rIns="93343" bIns="4667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6" cy="496967"/>
          </a:xfrm>
          <a:prstGeom prst="rect">
            <a:avLst/>
          </a:prstGeom>
        </p:spPr>
        <p:txBody>
          <a:bodyPr vert="horz" lIns="93343" tIns="46671" rIns="93343" bIns="46671" rtlCol="0" anchor="b"/>
          <a:lstStyle>
            <a:lvl1pPr algn="r">
              <a:defRPr sz="1200"/>
            </a:lvl1pPr>
          </a:lstStyle>
          <a:p>
            <a:fld id="{68C8888F-FB8E-4A9A-ABD2-475B2CF2098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ามเหลี่ยมมุมฉาก 9"/>
          <p:cNvSpPr/>
          <p:nvPr/>
        </p:nvSpPr>
        <p:spPr>
          <a:xfrm>
            <a:off x="-1" y="6218863"/>
            <a:ext cx="6863317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514350" y="2336802"/>
            <a:ext cx="5829300" cy="243968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514350" y="4815476"/>
            <a:ext cx="5829300" cy="1599605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grpSp>
        <p:nvGrpSpPr>
          <p:cNvPr id="2" name="กลุ่ม 1"/>
          <p:cNvGrpSpPr/>
          <p:nvPr/>
        </p:nvGrpSpPr>
        <p:grpSpPr>
          <a:xfrm>
            <a:off x="-2824" y="6604000"/>
            <a:ext cx="6860824" cy="2549451"/>
            <a:chOff x="-3765" y="4832896"/>
            <a:chExt cx="9147765" cy="2032192"/>
          </a:xfrm>
        </p:grpSpPr>
        <p:sp>
          <p:nvSpPr>
            <p:cNvPr id="7" name="รูปแบบอิสระ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รูปแบบอิสระ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รูปแบบอิสระ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ตัวเชื่อมต่อตรง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1782" y="1412949"/>
            <a:ext cx="5829300" cy="24384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942035" y="3908949"/>
            <a:ext cx="3429000" cy="1939851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เครื่องหมายบั้ง 6"/>
          <p:cNvSpPr/>
          <p:nvPr/>
        </p:nvSpPr>
        <p:spPr>
          <a:xfrm>
            <a:off x="2727510" y="4007296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เครื่องหมายบั้ง 7"/>
          <p:cNvSpPr/>
          <p:nvPr/>
        </p:nvSpPr>
        <p:spPr>
          <a:xfrm>
            <a:off x="2587698" y="4007296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342900" y="19751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3486150" y="19751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6172200" cy="1524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342900" y="7213600"/>
            <a:ext cx="3030141" cy="1016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3483770" y="7213600"/>
            <a:ext cx="3031331" cy="1016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342900" y="1925726"/>
            <a:ext cx="3030141" cy="525568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3483769" y="1925726"/>
            <a:ext cx="3031331" cy="525568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ชื่อเรื่อง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6502400"/>
            <a:ext cx="5611332" cy="6096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3314700" y="7140136"/>
            <a:ext cx="2980944" cy="12192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685800" y="365760"/>
            <a:ext cx="5609844" cy="6096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5045274" y="8543925"/>
            <a:ext cx="1440180" cy="487680"/>
          </a:xfrm>
        </p:spPr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855924" y="7257870"/>
            <a:ext cx="5372100" cy="864309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1450" y="253291"/>
            <a:ext cx="6515100" cy="585216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285054" y="8543926"/>
            <a:ext cx="1763011" cy="48683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1450" y="6486830"/>
            <a:ext cx="6056574" cy="750229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374455" y="7926582"/>
            <a:ext cx="3705468" cy="12281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รูปแบบอิสระ 8"/>
          <p:cNvSpPr>
            <a:spLocks/>
          </p:cNvSpPr>
          <p:nvPr/>
        </p:nvSpPr>
        <p:spPr bwMode="auto">
          <a:xfrm>
            <a:off x="364288" y="7918681"/>
            <a:ext cx="2767838" cy="124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สามเหลี่ยมมุมฉาก 9"/>
          <p:cNvSpPr>
            <a:spLocks/>
          </p:cNvSpPr>
          <p:nvPr/>
        </p:nvSpPr>
        <p:spPr bwMode="auto">
          <a:xfrm>
            <a:off x="-4532" y="7721671"/>
            <a:ext cx="2551736" cy="1441157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ตัวเชื่อมต่อตรง 10"/>
          <p:cNvCxnSpPr/>
          <p:nvPr/>
        </p:nvCxnSpPr>
        <p:spPr>
          <a:xfrm>
            <a:off x="-6928" y="7716985"/>
            <a:ext cx="2554132" cy="1445844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เครื่องหมายบั้ง 11"/>
          <p:cNvSpPr/>
          <p:nvPr/>
        </p:nvSpPr>
        <p:spPr>
          <a:xfrm>
            <a:off x="6498084" y="6651253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เครื่องหมายบั้ง 12"/>
          <p:cNvSpPr/>
          <p:nvPr/>
        </p:nvSpPr>
        <p:spPr>
          <a:xfrm>
            <a:off x="6358272" y="6651253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342900" y="1975106"/>
            <a:ext cx="6172200" cy="5848095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5133010" y="366187"/>
            <a:ext cx="1333103" cy="7457015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342900" y="366188"/>
            <a:ext cx="4743450" cy="7457013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รูปแบบอิสระ 12"/>
          <p:cNvSpPr>
            <a:spLocks/>
          </p:cNvSpPr>
          <p:nvPr/>
        </p:nvSpPr>
        <p:spPr bwMode="auto">
          <a:xfrm>
            <a:off x="374455" y="7926582"/>
            <a:ext cx="3705468" cy="12281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รูปแบบอิสระ 11"/>
          <p:cNvSpPr>
            <a:spLocks/>
          </p:cNvSpPr>
          <p:nvPr/>
        </p:nvSpPr>
        <p:spPr bwMode="auto">
          <a:xfrm>
            <a:off x="364288" y="7918681"/>
            <a:ext cx="2767838" cy="124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สามเหลี่ยมมุมฉาก 13"/>
          <p:cNvSpPr>
            <a:spLocks/>
          </p:cNvSpPr>
          <p:nvPr/>
        </p:nvSpPr>
        <p:spPr bwMode="auto">
          <a:xfrm>
            <a:off x="-4532" y="7721671"/>
            <a:ext cx="2551736" cy="1441157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ตัวเชื่อมต่อตรง 14"/>
          <p:cNvCxnSpPr/>
          <p:nvPr/>
        </p:nvCxnSpPr>
        <p:spPr>
          <a:xfrm>
            <a:off x="-6928" y="7716985"/>
            <a:ext cx="2554132" cy="1445844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342900" y="1975105"/>
            <a:ext cx="6172200" cy="603461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5045274" y="8543925"/>
            <a:ext cx="1440180" cy="48768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731C3A-930E-43C4-91FE-75554ED0F7F9}" type="datetimeFigureOut">
              <a:rPr lang="en-US" smtClean="0"/>
              <a:pPr/>
              <a:t>7/8/2025</a:t>
            </a:fld>
            <a:endParaRPr lang="en-US"/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3285054" y="8543926"/>
            <a:ext cx="1763011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6485454" y="8543926"/>
            <a:ext cx="274320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36BCBEE-DEE0-43B7-A3DA-24A524AA23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18" Type="http://schemas.openxmlformats.org/officeDocument/2006/relationships/image" Target="../media/image31.png"/><Relationship Id="rId3" Type="http://schemas.openxmlformats.org/officeDocument/2006/relationships/image" Target="../media/image17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17" Type="http://schemas.openxmlformats.org/officeDocument/2006/relationships/image" Target="../media/image30.png"/><Relationship Id="rId2" Type="http://schemas.openxmlformats.org/officeDocument/2006/relationships/image" Target="../media/image16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hyperlink" Target="https://www.facebook.com/media/set/?vanity=100069130992770&amp;set=a.1128534276127595&amp;__cft__%5b0%5d=AZUXqbBcO6ZE2wz-Fa75DJ2_tJDJI2Tbh57Ykl4Wu8AuUaXmWhgrT18OiI9aUA9rDkXaL4EnZz9usGu2oDxlheS9IOV_UMrj2UTFv3_vzCctfpkEu0A941HaSbC_W5CymvzrIXGspr1v-Lqw0Cg-oLzxjH0dxU5KjzED535QUlkKydqiBqI7BanxA3q8NQoxGvfoKbS148Qtnl-cO-k3Vo_q&amp;__tn__=-R" TargetMode="External"/><Relationship Id="rId15" Type="http://schemas.openxmlformats.org/officeDocument/2006/relationships/image" Target="../media/image28.jpeg"/><Relationship Id="rId10" Type="http://schemas.openxmlformats.org/officeDocument/2006/relationships/image" Target="../media/image23.jpeg"/><Relationship Id="rId4" Type="http://schemas.openxmlformats.org/officeDocument/2006/relationships/image" Target="../media/image18.pn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 txBox="1">
            <a:spLocks noGrp="1"/>
          </p:cNvSpPr>
          <p:nvPr>
            <p:ph type="title"/>
          </p:nvPr>
        </p:nvSpPr>
        <p:spPr>
          <a:xfrm>
            <a:off x="76200" y="152400"/>
            <a:ext cx="240030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th-TH" sz="4400" b="1" i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จดหมาย</a:t>
            </a:r>
            <a:r>
              <a:rPr lang="th-TH" sz="4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ข่าว</a:t>
            </a:r>
            <a:endParaRPr lang="en-US" sz="4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รูปห้าเหลี่ยม 4"/>
          <p:cNvSpPr/>
          <p:nvPr/>
        </p:nvSpPr>
        <p:spPr>
          <a:xfrm>
            <a:off x="2438400" y="228600"/>
            <a:ext cx="3733800" cy="381000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ประชาสัมพันธ์องค์การบริหารส่วนตำบลกองโพน</a:t>
            </a:r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8" name="รูปภาพ 17" descr="3e252d3bcbf3809d03886b8e8c407c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7924800"/>
            <a:ext cx="609600" cy="609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ลูกศรขวา 18"/>
          <p:cNvSpPr/>
          <p:nvPr/>
        </p:nvSpPr>
        <p:spPr>
          <a:xfrm>
            <a:off x="762000" y="8153400"/>
            <a:ext cx="2286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 t="13559"/>
          <a:stretch>
            <a:fillRect/>
          </a:stretch>
        </p:blipFill>
        <p:spPr bwMode="auto">
          <a:xfrm>
            <a:off x="1143000" y="8001000"/>
            <a:ext cx="1143000" cy="485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" name="ลูกศรขวา 20"/>
          <p:cNvSpPr/>
          <p:nvPr/>
        </p:nvSpPr>
        <p:spPr>
          <a:xfrm>
            <a:off x="762000" y="8686800"/>
            <a:ext cx="2286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รูปภาพ 21" descr="pngtree-vector-web-search-icon-png-image_5082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8534400"/>
            <a:ext cx="533400" cy="533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TextBox 22"/>
          <p:cNvSpPr txBox="1"/>
          <p:nvPr/>
        </p:nvSpPr>
        <p:spPr>
          <a:xfrm>
            <a:off x="1143000" y="8686800"/>
            <a:ext cx="1704313" cy="215444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800" b="1" dirty="0"/>
              <a:t>https://www.kongphon.go.th/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95600" y="8610600"/>
            <a:ext cx="31181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งานประชาสัมพันธ์ สำนักปลัดองค์การบริหารส่วนตำบล</a:t>
            </a:r>
            <a:endParaRPr lang="en-US" sz="1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971800" y="8882390"/>
            <a:ext cx="3429000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ภาพ </a:t>
            </a:r>
            <a:r>
              <a:rPr lang="en-US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 </a:t>
            </a:r>
            <a:r>
              <a:rPr lang="th-TH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น.ส.ปราณี  ไตรย</a:t>
            </a:r>
            <a:r>
              <a:rPr lang="th-TH" sz="11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สุทธิ์</a:t>
            </a:r>
            <a:r>
              <a:rPr lang="th-TH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/รายงาน </a:t>
            </a:r>
            <a:r>
              <a:rPr lang="en-US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r>
              <a:rPr lang="th-TH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th-TH" sz="11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ผช.</a:t>
            </a:r>
            <a:r>
              <a:rPr lang="th-TH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นักวิชาการคอมพิวเตอร์</a:t>
            </a:r>
            <a:endParaRPr lang="en-US" sz="11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33600" y="685800"/>
            <a:ext cx="2206053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th-TH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ฉบับประจำเดือนกรกฎาคม2568</a:t>
            </a:r>
            <a:endParaRPr lang="en-U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3" name="สี่เหลี่ยมผืนผ้า 42"/>
          <p:cNvSpPr/>
          <p:nvPr/>
        </p:nvSpPr>
        <p:spPr>
          <a:xfrm>
            <a:off x="102704" y="5846895"/>
            <a:ext cx="6678682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1200" dirty="0"/>
              <a:t>วันที่ 9 มิถุนายน 2568 นายเชื่อม </a:t>
            </a:r>
            <a:r>
              <a:rPr lang="th-TH" sz="1200" dirty="0" err="1"/>
              <a:t>ลุนลี</a:t>
            </a:r>
            <a:r>
              <a:rPr lang="th-TH" sz="1200" dirty="0"/>
              <a:t> นายกองค์การบริหารส่วนตำบลกองโพน มอบหมายให้ พนักงานเจ้าหน้าที่กองช่างลงพื้นที่ซ่อมแซมประปาตามถนนหน้า อบต.กองโพน - บ้านหนองไก่ป่า </a:t>
            </a:r>
            <a:endParaRPr lang="th-TH" sz="1200" b="1" dirty="0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52399" y="1219200"/>
            <a:ext cx="6628987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1200" dirty="0"/>
              <a:t>วันที่ 3 มิถุนายน 2568 จ่าเอกธงเอก เจริญสุข ปลัดองค์การบริหารส่วนตำบลกองโพน พันจ่าเอกอดุลย์ พรมมานอก รองปลัดองค์การบริหารส่วนตำบลกองโพน พร้อมด้วย นาง</a:t>
            </a:r>
            <a:r>
              <a:rPr lang="th-TH" sz="1200" dirty="0" err="1"/>
              <a:t>วิล</a:t>
            </a:r>
            <a:r>
              <a:rPr lang="th-TH" sz="1200" dirty="0"/>
              <a:t>าวัลย์ เคนท้าว ผู้อำนวยการกองคลัง และพนักงานส่วนตำบล พนักงานจ้างร่วมพิธีถวายเครื่องราชสักการะและวางพานพุ่มและพิธีจุดเทียนถวายพระพรชัยมงคล สมเด็จพระนางเจ้า</a:t>
            </a:r>
            <a:r>
              <a:rPr lang="th-TH" sz="1200" dirty="0" err="1"/>
              <a:t>สุทิ</a:t>
            </a:r>
            <a:r>
              <a:rPr lang="th-TH" sz="1200" dirty="0"/>
              <a:t>ดา พัชรสุธาพิมลลักษณ พระบรมราชินี เนื่องในโอกาสวันเฉลิมพระชนมพรรษา ประจำปีพุทธศักราช 2568 ณ หอประชุมอำเภอนาตาล </a:t>
            </a:r>
          </a:p>
        </p:txBody>
      </p:sp>
      <p:pic>
        <p:nvPicPr>
          <p:cNvPr id="6" name="รูปภาพ 5" descr="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5000" y="228600"/>
            <a:ext cx="1143000" cy="1143000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E8FC09B-E376-31E1-1BF2-A29EB62971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0" y="2142597"/>
            <a:ext cx="2400000" cy="1800000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183BAE34-5898-803B-E83E-5F65BB63B73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148795"/>
            <a:ext cx="2208000" cy="1793801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94C0C598-4C15-8F35-8BF2-6EECD8C379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800" y="2153402"/>
            <a:ext cx="2588586" cy="1789193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22AA6788-C5A9-AD00-E80C-665467693C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0" y="3963584"/>
            <a:ext cx="1465614" cy="1800000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F7F3D9B2-7AB7-DFE7-3EAF-E97A8AC12D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614" y="3963584"/>
            <a:ext cx="2666586" cy="1800000"/>
          </a:xfrm>
          <a:prstGeom prst="rect">
            <a:avLst/>
          </a:prstGeom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A0F4A8EA-939E-BDB5-5D4D-7A9E32F8EDF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200" y="3960017"/>
            <a:ext cx="2592186" cy="1800000"/>
          </a:xfrm>
          <a:prstGeom prst="rect">
            <a:avLst/>
          </a:prstGeom>
        </p:spPr>
      </p:pic>
      <p:pic>
        <p:nvPicPr>
          <p:cNvPr id="27" name="รูปภาพ 26">
            <a:extLst>
              <a:ext uri="{FF2B5EF4-FFF2-40B4-BE49-F238E27FC236}">
                <a16:creationId xmlns:a16="http://schemas.microsoft.com/office/drawing/2014/main" id="{B394C154-5475-014B-6A49-329125BB53D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4" y="6370500"/>
            <a:ext cx="1080244" cy="1440000"/>
          </a:xfrm>
          <a:prstGeom prst="rect">
            <a:avLst/>
          </a:prstGeom>
        </p:spPr>
      </p:pic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936E9E3F-FDF4-202C-2103-00F4F011492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7" r="12751"/>
          <a:stretch>
            <a:fillRect/>
          </a:stretch>
        </p:blipFill>
        <p:spPr>
          <a:xfrm>
            <a:off x="1185511" y="6408600"/>
            <a:ext cx="1919567" cy="1440000"/>
          </a:xfrm>
          <a:prstGeom prst="rect">
            <a:avLst/>
          </a:prstGeom>
        </p:spPr>
      </p:pic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6900EB9E-2D39-ED43-2F01-1F67877D086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6408600"/>
            <a:ext cx="1919567" cy="1440000"/>
          </a:xfrm>
          <a:prstGeom prst="rect">
            <a:avLst/>
          </a:prstGeom>
        </p:spPr>
      </p:pic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48CAB652-3F45-74EC-88BF-B06AFD75D42E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7" r="8934"/>
          <a:stretch>
            <a:fillRect/>
          </a:stretch>
        </p:blipFill>
        <p:spPr>
          <a:xfrm>
            <a:off x="5043767" y="6408600"/>
            <a:ext cx="1690968" cy="1440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 txBox="1">
            <a:spLocks noGrp="1"/>
          </p:cNvSpPr>
          <p:nvPr>
            <p:ph type="title"/>
          </p:nvPr>
        </p:nvSpPr>
        <p:spPr>
          <a:xfrm>
            <a:off x="76200" y="76200"/>
            <a:ext cx="2400300" cy="76944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isometricOffAxis1Righ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th-TH" sz="4400" b="1" i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จดหมาย</a:t>
            </a:r>
            <a:r>
              <a:rPr lang="th-TH" sz="4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ข่าว</a:t>
            </a:r>
            <a:endParaRPr lang="en-US" sz="4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รูปภาพ 5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5800" y="0"/>
            <a:ext cx="762000" cy="762000"/>
          </a:xfrm>
          <a:prstGeom prst="rect">
            <a:avLst/>
          </a:prstGeom>
        </p:spPr>
      </p:pic>
      <p:pic>
        <p:nvPicPr>
          <p:cNvPr id="18" name="รูปภาพ 17" descr="3e252d3bcbf3809d03886b8e8c407c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5000" y="8763000"/>
            <a:ext cx="381000" cy="381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ลูกศรขวา 18"/>
          <p:cNvSpPr/>
          <p:nvPr/>
        </p:nvSpPr>
        <p:spPr>
          <a:xfrm>
            <a:off x="2362200" y="8915400"/>
            <a:ext cx="38100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/>
          <a:srcRect t="13559"/>
          <a:stretch>
            <a:fillRect/>
          </a:stretch>
        </p:blipFill>
        <p:spPr bwMode="auto">
          <a:xfrm>
            <a:off x="2819400" y="8763000"/>
            <a:ext cx="685800" cy="2914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" name="TextBox 22"/>
          <p:cNvSpPr txBox="1"/>
          <p:nvPr/>
        </p:nvSpPr>
        <p:spPr>
          <a:xfrm>
            <a:off x="76200" y="8839200"/>
            <a:ext cx="1752600" cy="21544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800" b="1" dirty="0"/>
              <a:t>https://www.kongphon.go.th/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86200" y="8610600"/>
            <a:ext cx="3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งานประชาสัมพันธ์ สำนักปลัดองค์การบริหารส่วนตำบล</a:t>
            </a:r>
            <a:endParaRPr lang="en-US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81400" y="8763000"/>
            <a:ext cx="3048000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ภาพ </a:t>
            </a:r>
            <a:r>
              <a:rPr lang="en-US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 </a:t>
            </a:r>
            <a:r>
              <a:rPr lang="th-TH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น.ส.ปราณี ไตรย</a:t>
            </a:r>
            <a:r>
              <a:rPr lang="th-TH" sz="10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สุทธิ์</a:t>
            </a:r>
            <a:r>
              <a:rPr lang="th-TH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/รายงาน </a:t>
            </a:r>
            <a:r>
              <a:rPr lang="en-US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</a:t>
            </a:r>
            <a:r>
              <a:rPr lang="th-TH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th-TH" sz="10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น.ส</a:t>
            </a:r>
            <a:r>
              <a:rPr lang="th-TH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ปราณี ไตรย</a:t>
            </a:r>
            <a:r>
              <a:rPr lang="th-TH" sz="10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สุทธิ์</a:t>
            </a:r>
            <a:r>
              <a:rPr lang="th-TH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</a:p>
          <a:p>
            <a:r>
              <a:rPr lang="th-TH" sz="10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ผช.</a:t>
            </a:r>
            <a:r>
              <a:rPr lang="th-TH" sz="1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นักวิชาการคอมพิวเตอร์</a:t>
            </a:r>
            <a:endParaRPr lang="en-US" sz="1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76200" y="762000"/>
            <a:ext cx="6705600" cy="2769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1200" dirty="0">
                <a:hlinkClick r:id="rId5"/>
              </a:rPr>
              <a:t> ภาพกิจกรรมฟุตซอล อบต.กองโพนคัพครั้งที่ 8 พ.ศ.2568</a:t>
            </a:r>
            <a:r>
              <a:rPr lang="th-TH" sz="1200" dirty="0"/>
              <a:t> ที่ สนามองค์การบริหารส่วนตำบลกองโพน  ระหว่างวันที่ </a:t>
            </a:r>
            <a:r>
              <a:rPr lang="en-US" sz="1200" dirty="0"/>
              <a:t> </a:t>
            </a:r>
            <a:r>
              <a:rPr lang="th-TH" sz="1200" dirty="0"/>
              <a:t>๑๙ –</a:t>
            </a:r>
            <a:r>
              <a:rPr lang="en-US" sz="1200" dirty="0"/>
              <a:t> </a:t>
            </a:r>
            <a:r>
              <a:rPr lang="th-TH" sz="1200" dirty="0"/>
              <a:t>๒๑ มิถุนายน ๒๕๖๘ </a:t>
            </a:r>
            <a:endParaRPr lang="th-TH" sz="12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2362200" y="152400"/>
            <a:ext cx="2138727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th-TH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ฉบับประจำเดือนมิถุนายน2568</a:t>
            </a:r>
            <a:endParaRPr lang="en-U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42647" y="3951645"/>
            <a:ext cx="67056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1200" dirty="0"/>
              <a:t>วันที่ </a:t>
            </a:r>
            <a:r>
              <a:rPr lang="en-US" sz="800" dirty="0"/>
              <a:t>2</a:t>
            </a:r>
            <a:r>
              <a:rPr lang="th-TH" sz="1200" dirty="0"/>
              <a:t>7 มิถุนายน 2568 นายเชื่อม ลุนลี นายกองค์การบริหารส่วนตำบลกองโพน มอบหมายให้ นจ่าเอกอดุลย์ พรมมานอก รองปลัด อบต.กองโพน และนางสาวนิศารัตน์  อร่ามเรือง ผู้ช่วยนักวิชาการสาธารณสุข ร่วมเปิดโครงการสถานศึกษาปลอดภัยใส่ใจทุกชีวี ลดความเสี่ยงจาก 4 กลุ่มภัย ที่โรงเรียนบ้านไทรงาม</a:t>
            </a:r>
            <a:endParaRPr lang="th-TH" sz="1200" b="1" dirty="0"/>
          </a:p>
        </p:txBody>
      </p:sp>
      <p:sp>
        <p:nvSpPr>
          <p:cNvPr id="44" name="สี่เหลี่ยมผืนผ้า 43"/>
          <p:cNvSpPr/>
          <p:nvPr/>
        </p:nvSpPr>
        <p:spPr>
          <a:xfrm>
            <a:off x="0" y="5937625"/>
            <a:ext cx="6858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1200" dirty="0"/>
              <a:t>วันที่ </a:t>
            </a:r>
            <a:r>
              <a:rPr lang="en-US" sz="700" dirty="0"/>
              <a:t>27</a:t>
            </a:r>
            <a:r>
              <a:rPr lang="en-US" sz="1200" dirty="0"/>
              <a:t> </a:t>
            </a:r>
            <a:r>
              <a:rPr lang="th-TH" sz="1200" dirty="0"/>
              <a:t>มิถุนายน 2568 เวลา 09:00 น. นายเชื่อม ลุนลี นายกองค์การบริหารส่วนตำบลกองโพน มอบหมายให้พนักงานพาผู้ป่วยติดเตียงไปทำธุรกรรมทางการเงิน ที่ อำเภอเขมราฐ </a:t>
            </a:r>
            <a:endParaRPr lang="th-TH" sz="1200" b="1" dirty="0"/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F618C8F-26E4-7D99-837C-BFBCF777D8A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111479"/>
            <a:ext cx="2160527" cy="1440000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0E9B0BAB-B997-493E-7D32-9323D93814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073" y="1106421"/>
            <a:ext cx="2160527" cy="1440000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0850775F-B466-4D09-2E7F-5C7E5BDB0A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946" y="1109376"/>
            <a:ext cx="2339854" cy="1440000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217CAA4F-8185-4BFB-ECFB-869F867323B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514600"/>
            <a:ext cx="2160527" cy="1440000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24808D8B-5A69-840F-ECE9-3ED3DA865AF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514600"/>
            <a:ext cx="2339854" cy="1440000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8B823AFF-0FFD-D72C-CB57-F726EE55BF3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546421"/>
            <a:ext cx="2160527" cy="1440001"/>
          </a:xfrm>
          <a:prstGeom prst="rect">
            <a:avLst/>
          </a:prstGeom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31BFB4D5-1C31-CB40-DC6D-C5D4C065DDF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1" y="4469401"/>
            <a:ext cx="1736629" cy="1440000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D4B20E93-4B47-CB71-9EAD-46D1B49E00C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519" y="4469401"/>
            <a:ext cx="1767349" cy="1440000"/>
          </a:xfrm>
          <a:prstGeom prst="rect">
            <a:avLst/>
          </a:prstGeom>
        </p:spPr>
      </p:pic>
      <p:pic>
        <p:nvPicPr>
          <p:cNvPr id="49" name="รูปภาพ 48">
            <a:extLst>
              <a:ext uri="{FF2B5EF4-FFF2-40B4-BE49-F238E27FC236}">
                <a16:creationId xmlns:a16="http://schemas.microsoft.com/office/drawing/2014/main" id="{F0089905-E169-4C9D-026E-063DED81F4B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6"/>
          <a:stretch>
            <a:fillRect/>
          </a:stretch>
        </p:blipFill>
        <p:spPr>
          <a:xfrm>
            <a:off x="3565301" y="4477822"/>
            <a:ext cx="1539250" cy="1440000"/>
          </a:xfrm>
          <a:prstGeom prst="rect">
            <a:avLst/>
          </a:prstGeom>
        </p:spPr>
      </p:pic>
      <p:pic>
        <p:nvPicPr>
          <p:cNvPr id="51" name="รูปภาพ 50">
            <a:extLst>
              <a:ext uri="{FF2B5EF4-FFF2-40B4-BE49-F238E27FC236}">
                <a16:creationId xmlns:a16="http://schemas.microsoft.com/office/drawing/2014/main" id="{131CD77A-64B0-0FDE-927A-13CE32833FD7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8"/>
          <a:stretch>
            <a:fillRect/>
          </a:stretch>
        </p:blipFill>
        <p:spPr>
          <a:xfrm>
            <a:off x="5112984" y="4469401"/>
            <a:ext cx="1676400" cy="1440000"/>
          </a:xfrm>
          <a:prstGeom prst="rect">
            <a:avLst/>
          </a:prstGeom>
        </p:spPr>
      </p:pic>
      <p:pic>
        <p:nvPicPr>
          <p:cNvPr id="53" name="รูปภาพ 52">
            <a:extLst>
              <a:ext uri="{FF2B5EF4-FFF2-40B4-BE49-F238E27FC236}">
                <a16:creationId xmlns:a16="http://schemas.microsoft.com/office/drawing/2014/main" id="{E03ADDC6-CBD7-B68D-9DCF-970E45D2411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2299" y="6483605"/>
            <a:ext cx="2193701" cy="1440000"/>
          </a:xfrm>
          <a:prstGeom prst="rect">
            <a:avLst/>
          </a:prstGeom>
        </p:spPr>
      </p:pic>
      <p:pic>
        <p:nvPicPr>
          <p:cNvPr id="55" name="รูปภาพ 54">
            <a:extLst>
              <a:ext uri="{FF2B5EF4-FFF2-40B4-BE49-F238E27FC236}">
                <a16:creationId xmlns:a16="http://schemas.microsoft.com/office/drawing/2014/main" id="{CB137241-2955-2A39-E660-31CE3D16F1B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98596" y="6473930"/>
            <a:ext cx="2251058" cy="1440000"/>
          </a:xfrm>
          <a:prstGeom prst="rect">
            <a:avLst/>
          </a:prstGeom>
        </p:spPr>
      </p:pic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70C4779E-14FF-B3C7-0748-F84F6F3E291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72000" y="6483605"/>
            <a:ext cx="2219743" cy="14400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รวมกลุ่ม">
  <a:themeElements>
    <a:clrScheme name="รวมกลุ่ม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รวมกลุ่ม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รวมกลุ่ม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2035</TotalTime>
  <Words>334</Words>
  <Application>Microsoft Office PowerPoint</Application>
  <PresentationFormat>นำเสนอทางหน้าจอ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8" baseType="lpstr">
      <vt:lpstr>Calibri</vt:lpstr>
      <vt:lpstr>Lucida Sans Unicode</vt:lpstr>
      <vt:lpstr>Verdana</vt:lpstr>
      <vt:lpstr>Wingdings 2</vt:lpstr>
      <vt:lpstr>Wingdings 3</vt:lpstr>
      <vt:lpstr>รวมกลุ่ม</vt:lpstr>
      <vt:lpstr>จดหมายข่าว</vt:lpstr>
      <vt:lpstr>จดหมายข่าว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ASUS</dc:creator>
  <cp:lastModifiedBy>ASUS</cp:lastModifiedBy>
  <cp:revision>120</cp:revision>
  <cp:lastPrinted>2025-07-08T04:03:08Z</cp:lastPrinted>
  <dcterms:created xsi:type="dcterms:W3CDTF">2024-05-20T03:45:08Z</dcterms:created>
  <dcterms:modified xsi:type="dcterms:W3CDTF">2025-07-08T07:32:21Z</dcterms:modified>
</cp:coreProperties>
</file>